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61" r:id="rId5"/>
    <p:sldId id="267" r:id="rId6"/>
    <p:sldId id="258" r:id="rId7"/>
    <p:sldId id="262" r:id="rId8"/>
    <p:sldId id="264" r:id="rId9"/>
    <p:sldId id="263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67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60000"/>
                <a:lumOff val="40000"/>
              </a:schemeClr>
            </a:gs>
            <a:gs pos="17999">
              <a:schemeClr val="accent3">
                <a:lumMod val="60000"/>
                <a:lumOff val="40000"/>
              </a:schemeClr>
            </a:gs>
            <a:gs pos="36000">
              <a:schemeClr val="bg2">
                <a:lumMod val="75000"/>
              </a:schemeClr>
            </a:gs>
            <a:gs pos="61000">
              <a:schemeClr val="accent3">
                <a:lumMod val="60000"/>
                <a:lumOff val="40000"/>
              </a:schemeClr>
            </a:gs>
            <a:gs pos="82001">
              <a:schemeClr val="accent3">
                <a:lumMod val="75000"/>
              </a:schemeClr>
            </a:gs>
            <a:gs pos="100000">
              <a:schemeClr val="accent3">
                <a:lumMod val="50000"/>
              </a:schemeClr>
            </a:gs>
          </a:gsLst>
          <a:lin ang="6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ru.wikipedia.org/wiki/%D0%A0%D0%BE%D1%81%D1%81%D0%B8%D1%8F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1%82%D0%B0%D0%BB%D0%B8%D0%BD%D0%B3%D1%80%D0%B0%D0%B4%D1%81%D0%BA%D0%B0%D1%8F_%D0%B1%D0%B8%D1%82%D0%B2%D0%B0" TargetMode="External"/><Relationship Id="rId2" Type="http://schemas.openxmlformats.org/officeDocument/2006/relationships/hyperlink" Target="https://ru.wikipedia.org/wiki/%D0%93%D0%BE%D1%80%D0%BE%D0%B4-%D0%B3%D0%B5%D1%80%D0%BE%D0%B9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F%D0%BB%D0%BE%D1%89%D0%B0%D0%B4%D1%8C_%D0%9F%D0%B0%D0%B2%D1%88%D0%B8%D1%85_%D0%B1%D0%BE%D1%80%D1%86%D0%BE%D0%B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9F%D0%BB%D0%BE%D1%89%D0%B0%D0%B4%D1%8C_%D0%9B%D0%B5%D0%BD%D0%B8%D0%BD%D0%B0_(%D0%92%D0%BE%D0%BB%D0%B3%D0%BE%D0%B3%D1%80%D0%B0%D0%B4)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/index.php?title=%D0%92%D0%B5%D1%87%D0%BD%D1%8B%D0%B9_%D0%BE%D0%B3%D0%BE%D0%BD%D1%8C_%D1%81%D0%BB%D0%B0%D0%B2%D1%8B_(%D0%BC%D0%B5%D0%BC%D0%BE%D1%80%D0%B8%D0%B0%D0%BB,_%D0%92%D0%BE%D0%BB%D0%B3%D0%BE%D0%B3%D1%80%D0%B0%D0%B4)&amp;action=edit&amp;redlink=1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XXII_%D1%81%D1%8A%D0%B5%D0%B7%D0%B4_%D0%9A%D0%9F%D0%A1%D0%A1" TargetMode="External"/><Relationship Id="rId2" Type="http://schemas.openxmlformats.org/officeDocument/2006/relationships/hyperlink" Target="https://ru.wikipedia.org/wiki/%D0%94%D0%B5%D1%81%D1%82%D0%B0%D0%BB%D0%B8%D0%BD%D0%B8%D0%B7%D0%B0%D1%86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hyperlink" Target="https://ru.wikipedia.org/wiki/1961_%D0%B3%D0%BE%D0%B4" TargetMode="External"/><Relationship Id="rId4" Type="http://schemas.openxmlformats.org/officeDocument/2006/relationships/hyperlink" Target="https://ru.wikipedia.org/wiki/10_%D0%BD%D0%BE%D1%8F%D0%B1%D1%80%D1%8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4"/>
          <p:cNvSpPr>
            <a:spLocks noGrp="1"/>
          </p:cNvSpPr>
          <p:nvPr>
            <p:ph type="ctrTitle"/>
          </p:nvPr>
        </p:nvSpPr>
        <p:spPr>
          <a:xfrm>
            <a:off x="251520" y="548680"/>
            <a:ext cx="8286808" cy="2357454"/>
          </a:xfrm>
        </p:spPr>
        <p:txBody>
          <a:bodyPr>
            <a:noAutofit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Волгоград</a:t>
            </a: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город-герой</a:t>
            </a:r>
            <a:endParaRPr lang="ru-RU" sz="8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FlagVolgograd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996952"/>
            <a:ext cx="5190941" cy="36701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420888"/>
            <a:ext cx="83990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60648"/>
            <a:ext cx="8748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Волгогра́д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город на юго-востоке европейской части </a:t>
            </a:r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2" tooltip="Россия"/>
              </a:rPr>
              <a:t>России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с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населением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1 017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985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человек (2014).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volgograddoctor.ucoz.ru/Volgogra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88840"/>
            <a:ext cx="6192688" cy="46445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48064" y="260648"/>
            <a:ext cx="39959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  <a:hlinkClick r:id="rId2" tooltip="Город-герой"/>
              </a:rPr>
              <a:t>Город-герой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место 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  <a:hlinkClick r:id="rId3" tooltip="Сталинградская битва"/>
              </a:rPr>
              <a:t>Сталинградской битвы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s://upload.wikimedia.org/wikipedia/commons/c/c0/Volgograd._House_1930_yea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712449" cy="576064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51520" y="6021288"/>
            <a:ext cx="47525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Общежитие СТЗ (Тракторный завод) 1930 года. На стене следы Сталинградской битвы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476672"/>
            <a:ext cx="896448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 весны и лета 1942 года Сталинград начал чувствовать приближение линии фронта. В город, на переправы через Волгу, шёл огромный поток беженцев и эвакуируемого имущества из Харькова, Ростова и других оставляемых Красной Армией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областей.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23 августа 1942 года немецкая авиация подвергла центральные районы первому из многих бомбовому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удару.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upload.wikimedia.org/wikipedia/commons/c/c9/Bundesarchiv_Bild_183-B22081%2C_Russland%2C_Kampf_um_Stalingrad%2C_Luftangri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0"/>
            <a:ext cx="7620000" cy="52006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5103674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Бомбардировка центра Сталинграда. Левая площадь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3" tooltip="Площадь Павших борцов"/>
              </a:rPr>
              <a:t>Павших борцов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правая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4" tooltip="Площадь Ленина (Волгоград)"/>
              </a:rPr>
              <a:t>площадь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4" tooltip="Площадь Ленина (Волгоград)"/>
              </a:rPr>
              <a:t>Ленина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 февраля 1943 года Шестая армия капитулировала. Эта победа после череды поражений 1941 и лета 1942 года стала переломной в Великой Отечественной войне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Многие историки считают Сталинградскую битву одной из самых кровавых в истории человечества.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Картинки по запросу волгоград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76872"/>
            <a:ext cx="4141068" cy="2745709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695146" y="44624"/>
            <a:ext cx="6565267" cy="141763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211960" y="4808909"/>
            <a:ext cx="4474840" cy="204909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88640"/>
            <a:ext cx="464400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 февраля 1963 года в честь 20-летия Сталинградской битвы в Волгограде был зажжён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2" tooltip="Вечный огонь славы (мемориал, Волгоград) (страница отсутствует)"/>
              </a:rPr>
              <a:t>Огонь Вечной Славы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в память о мужестве и героизме всех защитников города.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of-volgograd.3dn.ru/_si/0/322362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260648"/>
            <a:ext cx="4482883" cy="6381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188640"/>
            <a:ext cx="8893275" cy="12587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 процессе 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  <a:hlinkClick r:id="rId2" tooltip="Десталинизация"/>
              </a:rPr>
              <a:t>десталинизации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начатой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3" tooltip="XXII съезд КПСС"/>
              </a:rPr>
              <a:t>XXII съездом КПСС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4" tooltip="10 ноября"/>
              </a:rPr>
              <a:t>10 ноября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  <a:hlinkClick r:id="rId5" tooltip="1961 год"/>
              </a:rPr>
              <a:t>1961 года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Указом Президиума Верховного Совета РСФСР Сталинград был переименован в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Волгоград.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s://upload.wikimedia.org/wikipedia/commons/thumb/6/6f/Memoriaal_Mamaev_Kurgan.jpg/1024px-Memoriaal_Mamaev_Kurga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2276872"/>
            <a:ext cx="6480720" cy="43225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2" y="492929"/>
            <a:ext cx="9001125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8 мая 1965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городу Волгограду </a:t>
            </a:r>
            <a:r>
              <a:rPr lang="ru-RU" sz="4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было присвоено звание </a:t>
            </a:r>
            <a:endParaRPr lang="ru-RU" sz="44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</a:t>
            </a:r>
            <a:r>
              <a:rPr lang="ru-RU" sz="44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Города-героя</a:t>
            </a:r>
            <a:r>
              <a:rPr lang="ru-RU" sz="4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"</a:t>
            </a:r>
            <a:endParaRPr lang="ru-RU" sz="4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4" name="Picture 2" descr="http://avia.fjord.travel/images/stories/Rossiya/Volgograd/aeroportvolgogra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564904"/>
            <a:ext cx="5328592" cy="39964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147</Words>
  <Application>Microsoft Office PowerPoint</Application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Волгоград город-герой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Тула город-герой</dc:title>
  <dc:creator>ПК</dc:creator>
  <cp:lastModifiedBy>1</cp:lastModifiedBy>
  <cp:revision>8</cp:revision>
  <dcterms:created xsi:type="dcterms:W3CDTF">2015-03-21T06:15:30Z</dcterms:created>
  <dcterms:modified xsi:type="dcterms:W3CDTF">2015-03-21T11:45:53Z</dcterms:modified>
</cp:coreProperties>
</file>